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2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68227" y="1189433"/>
            <a:ext cx="2626822" cy="2418291"/>
            <a:chOff x="8568227" y="1189433"/>
            <a:chExt cx="2626822" cy="2418291"/>
          </a:xfrm>
        </p:grpSpPr>
        <p:pic>
          <p:nvPicPr>
            <p:cNvPr id="5" name="Picture 4" descr="Dry And Wet Royalty Free Vector Image VectorStock | Wet Dry |  trans.marada.krakow.p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528" t="18863" r="13599" b="17103"/>
            <a:stretch/>
          </p:blipFill>
          <p:spPr bwMode="auto">
            <a:xfrm>
              <a:off x="8568227" y="1189433"/>
              <a:ext cx="2626822" cy="1720022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Oval 6"/>
            <p:cNvSpPr/>
            <p:nvPr/>
          </p:nvSpPr>
          <p:spPr>
            <a:xfrm>
              <a:off x="9585438" y="3009208"/>
              <a:ext cx="739833" cy="59851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829392" y="1189433"/>
            <a:ext cx="2754285" cy="2443230"/>
            <a:chOff x="3829392" y="1189433"/>
            <a:chExt cx="2754285" cy="244323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/>
            <a:srcRect t="13939" b="14616"/>
            <a:stretch/>
          </p:blipFill>
          <p:spPr>
            <a:xfrm>
              <a:off x="3829392" y="1189433"/>
              <a:ext cx="2754285" cy="175398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2" name="Oval 11"/>
            <p:cNvSpPr/>
            <p:nvPr/>
          </p:nvSpPr>
          <p:spPr>
            <a:xfrm>
              <a:off x="4836617" y="3034147"/>
              <a:ext cx="739833" cy="59851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715662" y="3874443"/>
            <a:ext cx="2479387" cy="2617258"/>
            <a:chOff x="8715662" y="3874443"/>
            <a:chExt cx="2479387" cy="2617258"/>
          </a:xfrm>
        </p:grpSpPr>
        <p:pic>
          <p:nvPicPr>
            <p:cNvPr id="4" name="Picture 3" descr="مجلة التدريب - طرق مساعدة الآخرين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15662" y="3874443"/>
              <a:ext cx="2479387" cy="1752023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4" name="Oval 13"/>
            <p:cNvSpPr/>
            <p:nvPr/>
          </p:nvSpPr>
          <p:spPr>
            <a:xfrm>
              <a:off x="9685708" y="5893185"/>
              <a:ext cx="739833" cy="59851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829392" y="3874443"/>
            <a:ext cx="2986635" cy="2592319"/>
            <a:chOff x="3713218" y="3874443"/>
            <a:chExt cx="2986635" cy="2592319"/>
          </a:xfrm>
        </p:grpSpPr>
        <p:pic>
          <p:nvPicPr>
            <p:cNvPr id="1030" name="Picture 6" descr="Is helping people out of style? | Morning Angel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804"/>
            <a:stretch/>
          </p:blipFill>
          <p:spPr bwMode="auto">
            <a:xfrm>
              <a:off x="3713218" y="3874443"/>
              <a:ext cx="2986635" cy="1752023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Oval 15"/>
            <p:cNvSpPr/>
            <p:nvPr/>
          </p:nvSpPr>
          <p:spPr>
            <a:xfrm>
              <a:off x="4836617" y="5868246"/>
              <a:ext cx="739833" cy="59851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49380" y="3122462"/>
            <a:ext cx="3183775" cy="6463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ar-AE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ماهي الصور التي تدل على مساعدة الاخرين 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454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18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18</cp:revision>
  <dcterms:created xsi:type="dcterms:W3CDTF">2023-06-12T08:18:13Z</dcterms:created>
  <dcterms:modified xsi:type="dcterms:W3CDTF">2023-09-13T07:43:15Z</dcterms:modified>
</cp:coreProperties>
</file>